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sldIdLst>
    <p:sldId id="256" r:id="rId2"/>
    <p:sldId id="257" r:id="rId3"/>
    <p:sldId id="258" r:id="rId4"/>
    <p:sldId id="263" r:id="rId5"/>
    <p:sldId id="265" r:id="rId6"/>
    <p:sldId id="275" r:id="rId7"/>
    <p:sldId id="266" r:id="rId8"/>
    <p:sldId id="271" r:id="rId9"/>
    <p:sldId id="272" r:id="rId10"/>
    <p:sldId id="27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414C"/>
    <a:srgbClr val="306865"/>
    <a:srgbClr val="1B4B52"/>
    <a:srgbClr val="2456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12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52B67EC5-BE6F-4203-83F7-EF94213D6C45}" type="datetimeFigureOut">
              <a:rPr lang="en-US" smtClean="0"/>
              <a:t>10/16/2023</a:t>
            </a:fld>
            <a:endParaRPr lang="en-US"/>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51544234-5AE8-4B98-AED0-338FDAECFB8A}" type="slidenum">
              <a:rPr lang="en-US" smtClean="0"/>
              <a:t>‹Nr.›</a:t>
            </a:fld>
            <a:endParaRPr lang="en-US"/>
          </a:p>
        </p:txBody>
      </p:sp>
    </p:spTree>
    <p:extLst>
      <p:ext uri="{BB962C8B-B14F-4D97-AF65-F5344CB8AC3E}">
        <p14:creationId xmlns:p14="http://schemas.microsoft.com/office/powerpoint/2010/main" val="1251358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abild mit Beschriftung">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2B67EC5-BE6F-4203-83F7-EF94213D6C45}"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27447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el und Beschriftung">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de-DE"/>
              <a:t>Mastertitelformat bearbeiten</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52B67EC5-BE6F-4203-83F7-EF94213D6C45}"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4080207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Zitat mit Beschriftung">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de-DE"/>
              <a:t>Mastertitelformat bearbeiten</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de-DE"/>
              <a:t>Mastertextformat bearbeiten</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52B67EC5-BE6F-4203-83F7-EF94213D6C45}"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2097507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nskart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2B67EC5-BE6F-4203-83F7-EF94213D6C45}"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179514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de-DE"/>
              <a:t>Mastertitelformat bearbeiten</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2B67EC5-BE6F-4203-83F7-EF94213D6C45}" type="datetimeFigureOut">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2082940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de-DE"/>
              <a:t>Mastertitelformat bearbeiten</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2B67EC5-BE6F-4203-83F7-EF94213D6C45}" type="datetimeFigureOut">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3486771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de-DE"/>
              <a:t>Mastertitelformat bearbeiten</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2B67EC5-BE6F-4203-83F7-EF94213D6C45}"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223187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2B67EC5-BE6F-4203-83F7-EF94213D6C45}"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2366136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de-DE"/>
              <a:t>Mastertitelformat bearbeiten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2B67EC5-BE6F-4203-83F7-EF94213D6C45}" type="datetimeFigureOut">
              <a:rPr lang="en-US" smtClean="0"/>
              <a:t>10/16/2023</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6" name="Slide Number Placeholder 5"/>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2517622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2B67EC5-BE6F-4203-83F7-EF94213D6C45}" type="datetimeFigureOut">
              <a:rPr lang="en-US" smtClean="0"/>
              <a:t>10/16/2023</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84362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de-DE"/>
              <a:t>Mastertitelformat bearbeiten</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2B67EC5-BE6F-4203-83F7-EF94213D6C45}"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195219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52B67EC5-BE6F-4203-83F7-EF94213D6C45}" type="datetimeFigureOut">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3742007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52B67EC5-BE6F-4203-83F7-EF94213D6C45}" type="datetimeFigureOut">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61519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B67EC5-BE6F-4203-83F7-EF94213D6C45}" type="datetimeFigureOut">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72995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2B67EC5-BE6F-4203-83F7-EF94213D6C45}"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3598514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2B67EC5-BE6F-4203-83F7-EF94213D6C45}"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544234-5AE8-4B98-AED0-338FDAECFB8A}" type="slidenum">
              <a:rPr lang="en-US" smtClean="0"/>
              <a:t>‹Nr.›</a:t>
            </a:fld>
            <a:endParaRPr lang="en-US"/>
          </a:p>
        </p:txBody>
      </p:sp>
    </p:spTree>
    <p:extLst>
      <p:ext uri="{BB962C8B-B14F-4D97-AF65-F5344CB8AC3E}">
        <p14:creationId xmlns:p14="http://schemas.microsoft.com/office/powerpoint/2010/main" val="3849089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de-DE"/>
              <a:t>Mastertitelformat bearbeiten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52B67EC5-BE6F-4203-83F7-EF94213D6C45}" type="datetimeFigureOut">
              <a:rPr lang="en-US" smtClean="0"/>
              <a:t>10/16/2023</a:t>
            </a:fld>
            <a:endParaRPr lang="en-US"/>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1544234-5AE8-4B98-AED0-338FDAECFB8A}" type="slidenum">
              <a:rPr lang="en-US" smtClean="0"/>
              <a:t>‹Nr.›</a:t>
            </a:fld>
            <a:endParaRPr lang="en-US"/>
          </a:p>
        </p:txBody>
      </p:sp>
    </p:spTree>
    <p:extLst>
      <p:ext uri="{BB962C8B-B14F-4D97-AF65-F5344CB8AC3E}">
        <p14:creationId xmlns:p14="http://schemas.microsoft.com/office/powerpoint/2010/main" val="1414594417"/>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B00296-63B8-87B4-32A0-E0BB4C3AC5DD}"/>
              </a:ext>
            </a:extLst>
          </p:cNvPr>
          <p:cNvSpPr>
            <a:spLocks noGrp="1"/>
          </p:cNvSpPr>
          <p:nvPr>
            <p:ph type="ctrTitle"/>
          </p:nvPr>
        </p:nvSpPr>
        <p:spPr/>
        <p:txBody>
          <a:bodyPr/>
          <a:lstStyle/>
          <a:p>
            <a:pPr algn="r"/>
            <a:r>
              <a:rPr lang="en-US" dirty="0">
                <a:latin typeface="Roboto" panose="02000000000000000000" pitchFamily="2" charset="0"/>
                <a:ea typeface="Roboto" panose="02000000000000000000" pitchFamily="2" charset="0"/>
              </a:rPr>
              <a:t>Notes 3D App</a:t>
            </a:r>
          </a:p>
        </p:txBody>
      </p:sp>
      <p:sp>
        <p:nvSpPr>
          <p:cNvPr id="3" name="Untertitel 2">
            <a:extLst>
              <a:ext uri="{FF2B5EF4-FFF2-40B4-BE49-F238E27FC236}">
                <a16:creationId xmlns:a16="http://schemas.microsoft.com/office/drawing/2014/main" id="{164E8772-3086-A659-D816-1A1FB8819D00}"/>
              </a:ext>
            </a:extLst>
          </p:cNvPr>
          <p:cNvSpPr>
            <a:spLocks noGrp="1"/>
          </p:cNvSpPr>
          <p:nvPr>
            <p:ph type="subTitle" idx="1"/>
          </p:nvPr>
        </p:nvSpPr>
        <p:spPr>
          <a:xfrm>
            <a:off x="1154955" y="4777380"/>
            <a:ext cx="8825658" cy="385170"/>
          </a:xfrm>
        </p:spPr>
        <p:txBody>
          <a:bodyPr/>
          <a:lstStyle/>
          <a:p>
            <a:pPr algn="r"/>
            <a:r>
              <a:rPr lang="en-US" dirty="0">
                <a:solidFill>
                  <a:schemeClr val="tx2">
                    <a:lumMod val="20000"/>
                    <a:lumOff val="80000"/>
                  </a:schemeClr>
                </a:solidFill>
                <a:latin typeface="Roboto" panose="02000000000000000000" pitchFamily="2" charset="0"/>
                <a:ea typeface="Roboto" panose="02000000000000000000" pitchFamily="2" charset="0"/>
              </a:rPr>
              <a:t>Project Phase 3 - IMPLEMENTATION, By Tom Schm</a:t>
            </a:r>
            <a:r>
              <a:rPr lang="de-DE" dirty="0">
                <a:solidFill>
                  <a:schemeClr val="tx2">
                    <a:lumMod val="20000"/>
                    <a:lumOff val="80000"/>
                  </a:schemeClr>
                </a:solidFill>
                <a:latin typeface="Roboto" panose="02000000000000000000" pitchFamily="2" charset="0"/>
                <a:ea typeface="Roboto" panose="02000000000000000000" pitchFamily="2" charset="0"/>
              </a:rPr>
              <a:t>Ä</a:t>
            </a:r>
            <a:r>
              <a:rPr lang="en-US" dirty="0">
                <a:solidFill>
                  <a:schemeClr val="tx2">
                    <a:lumMod val="20000"/>
                    <a:lumOff val="80000"/>
                  </a:schemeClr>
                </a:solidFill>
                <a:latin typeface="Roboto" panose="02000000000000000000" pitchFamily="2" charset="0"/>
                <a:ea typeface="Roboto" panose="02000000000000000000" pitchFamily="2" charset="0"/>
              </a:rPr>
              <a:t>ling</a:t>
            </a:r>
          </a:p>
        </p:txBody>
      </p:sp>
      <p:sp>
        <p:nvSpPr>
          <p:cNvPr id="5" name="Textfeld 4">
            <a:extLst>
              <a:ext uri="{FF2B5EF4-FFF2-40B4-BE49-F238E27FC236}">
                <a16:creationId xmlns:a16="http://schemas.microsoft.com/office/drawing/2014/main" id="{D7613A45-79BF-4B7D-320D-02548561EB27}"/>
              </a:ext>
            </a:extLst>
          </p:cNvPr>
          <p:cNvSpPr txBox="1"/>
          <p:nvPr/>
        </p:nvSpPr>
        <p:spPr>
          <a:xfrm>
            <a:off x="4965699" y="5220790"/>
            <a:ext cx="5014913" cy="338554"/>
          </a:xfrm>
          <a:prstGeom prst="rect">
            <a:avLst/>
          </a:prstGeom>
          <a:noFill/>
        </p:spPr>
        <p:txBody>
          <a:bodyPr wrap="square" rtlCol="0">
            <a:spAutoFit/>
          </a:bodyPr>
          <a:lstStyle/>
          <a:p>
            <a:pPr algn="r"/>
            <a:r>
              <a:rPr lang="en-US" sz="1600" dirty="0">
                <a:solidFill>
                  <a:schemeClr val="bg1"/>
                </a:solidFill>
                <a:latin typeface="Roboto" panose="02000000000000000000" pitchFamily="2" charset="0"/>
                <a:ea typeface="Roboto" panose="02000000000000000000" pitchFamily="2" charset="0"/>
              </a:rPr>
              <a:t>https://github.com/LeftEmpty/project_Notes3D</a:t>
            </a:r>
          </a:p>
        </p:txBody>
      </p:sp>
    </p:spTree>
    <p:extLst>
      <p:ext uri="{BB962C8B-B14F-4D97-AF65-F5344CB8AC3E}">
        <p14:creationId xmlns:p14="http://schemas.microsoft.com/office/powerpoint/2010/main" val="1665643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02D7F-C8DF-FBF0-C276-DD4DFFB85E3C}"/>
              </a:ext>
            </a:extLst>
          </p:cNvPr>
          <p:cNvSpPr>
            <a:spLocks noGrp="1"/>
          </p:cNvSpPr>
          <p:nvPr>
            <p:ph type="title"/>
          </p:nvPr>
        </p:nvSpPr>
        <p:spPr/>
        <p:txBody>
          <a:bodyPr/>
          <a:lstStyle/>
          <a:p>
            <a:pPr algn="ctr"/>
            <a:r>
              <a:rPr lang="en-US" dirty="0"/>
              <a:t>Thank you!</a:t>
            </a:r>
          </a:p>
        </p:txBody>
      </p:sp>
      <p:sp>
        <p:nvSpPr>
          <p:cNvPr id="3" name="Textplatzhalter 2">
            <a:extLst>
              <a:ext uri="{FF2B5EF4-FFF2-40B4-BE49-F238E27FC236}">
                <a16:creationId xmlns:a16="http://schemas.microsoft.com/office/drawing/2014/main" id="{718A13AF-9B27-62CB-DBB1-A0C264DA480B}"/>
              </a:ext>
            </a:extLst>
          </p:cNvPr>
          <p:cNvSpPr>
            <a:spLocks noGrp="1"/>
          </p:cNvSpPr>
          <p:nvPr>
            <p:ph type="body" idx="1"/>
          </p:nvPr>
        </p:nvSpPr>
        <p:spPr>
          <a:xfrm>
            <a:off x="1154954" y="5029200"/>
            <a:ext cx="8825659" cy="1193800"/>
          </a:xfrm>
        </p:spPr>
        <p:txBody>
          <a:bodyPr>
            <a:normAutofit fontScale="92500" lnSpcReduction="20000"/>
          </a:bodyPr>
          <a:lstStyle/>
          <a:p>
            <a:pPr algn="ctr"/>
            <a:r>
              <a:rPr lang="en-US" dirty="0"/>
              <a:t>The Project setup is explained on the GitHub repository in detail. I am always happy to answer any questions regarding the project.</a:t>
            </a:r>
          </a:p>
          <a:p>
            <a:pPr algn="ctr"/>
            <a:r>
              <a:rPr lang="en-US" dirty="0"/>
              <a:t>Please message me on Teams if you have any questions. Thank you for your Attention.</a:t>
            </a:r>
          </a:p>
        </p:txBody>
      </p:sp>
    </p:spTree>
    <p:extLst>
      <p:ext uri="{BB962C8B-B14F-4D97-AF65-F5344CB8AC3E}">
        <p14:creationId xmlns:p14="http://schemas.microsoft.com/office/powerpoint/2010/main" val="782375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2A55AD-30F3-E73F-CE1B-6D2A5A33071C}"/>
              </a:ext>
            </a:extLst>
          </p:cNvPr>
          <p:cNvSpPr>
            <a:spLocks noGrp="1"/>
          </p:cNvSpPr>
          <p:nvPr>
            <p:ph type="title"/>
          </p:nvPr>
        </p:nvSpPr>
        <p:spPr/>
        <p:txBody>
          <a:bodyPr/>
          <a:lstStyle/>
          <a:p>
            <a:r>
              <a:rPr lang="en-US" dirty="0"/>
              <a:t>Table of Contents</a:t>
            </a:r>
          </a:p>
        </p:txBody>
      </p:sp>
      <p:sp>
        <p:nvSpPr>
          <p:cNvPr id="3" name="Inhaltsplatzhalter 2">
            <a:extLst>
              <a:ext uri="{FF2B5EF4-FFF2-40B4-BE49-F238E27FC236}">
                <a16:creationId xmlns:a16="http://schemas.microsoft.com/office/drawing/2014/main" id="{D8E6AC26-1AD9-DEAD-6DED-A6CC7144A623}"/>
              </a:ext>
            </a:extLst>
          </p:cNvPr>
          <p:cNvSpPr>
            <a:spLocks noGrp="1"/>
          </p:cNvSpPr>
          <p:nvPr>
            <p:ph idx="1"/>
          </p:nvPr>
        </p:nvSpPr>
        <p:spPr/>
        <p:txBody>
          <a:bodyPr/>
          <a:lstStyle/>
          <a:p>
            <a:r>
              <a:rPr lang="en-US" dirty="0"/>
              <a:t>Application Introduction and Purpose</a:t>
            </a:r>
          </a:p>
          <a:p>
            <a:r>
              <a:rPr lang="en-US" dirty="0"/>
              <a:t>System Architecture</a:t>
            </a:r>
          </a:p>
          <a:p>
            <a:r>
              <a:rPr lang="en-US" dirty="0"/>
              <a:t>Application Features</a:t>
            </a:r>
          </a:p>
          <a:p>
            <a:r>
              <a:rPr lang="en-US" dirty="0"/>
              <a:t>Screenshots</a:t>
            </a:r>
          </a:p>
          <a:p>
            <a:r>
              <a:rPr lang="en-US" dirty="0"/>
              <a:t>Used Technologies</a:t>
            </a:r>
          </a:p>
          <a:p>
            <a:r>
              <a:rPr lang="en-US" dirty="0"/>
              <a:t>Changes made to Concept</a:t>
            </a:r>
          </a:p>
          <a:p>
            <a:r>
              <a:rPr lang="en-US" dirty="0"/>
              <a:t>Project Tour (Video)</a:t>
            </a:r>
          </a:p>
          <a:p>
            <a:endParaRPr lang="en-US" dirty="0"/>
          </a:p>
        </p:txBody>
      </p:sp>
    </p:spTree>
    <p:extLst>
      <p:ext uri="{BB962C8B-B14F-4D97-AF65-F5344CB8AC3E}">
        <p14:creationId xmlns:p14="http://schemas.microsoft.com/office/powerpoint/2010/main" val="294911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80132E-8025-F1C5-3EE6-A5D67EC35E5D}"/>
              </a:ext>
            </a:extLst>
          </p:cNvPr>
          <p:cNvSpPr>
            <a:spLocks noGrp="1"/>
          </p:cNvSpPr>
          <p:nvPr>
            <p:ph type="title"/>
          </p:nvPr>
        </p:nvSpPr>
        <p:spPr/>
        <p:txBody>
          <a:bodyPr/>
          <a:lstStyle/>
          <a:p>
            <a:r>
              <a:rPr lang="en-US" dirty="0"/>
              <a:t>Application Introduction and Purpose</a:t>
            </a:r>
          </a:p>
        </p:txBody>
      </p:sp>
      <p:sp>
        <p:nvSpPr>
          <p:cNvPr id="3" name="Inhaltsplatzhalter 2">
            <a:extLst>
              <a:ext uri="{FF2B5EF4-FFF2-40B4-BE49-F238E27FC236}">
                <a16:creationId xmlns:a16="http://schemas.microsoft.com/office/drawing/2014/main" id="{1E88FA07-F374-72DA-B3A8-AA4ED4E26A62}"/>
              </a:ext>
            </a:extLst>
          </p:cNvPr>
          <p:cNvSpPr>
            <a:spLocks noGrp="1"/>
          </p:cNvSpPr>
          <p:nvPr>
            <p:ph idx="1"/>
          </p:nvPr>
        </p:nvSpPr>
        <p:spPr/>
        <p:txBody>
          <a:bodyPr/>
          <a:lstStyle/>
          <a:p>
            <a:r>
              <a:rPr lang="en-US" dirty="0"/>
              <a:t>The main goal of the application to make it easier for 3D Artists, Game Studios, etc. to check what models they have on their system as well as take notes and communicate feedback on them in, for example, a remote setting.</a:t>
            </a:r>
          </a:p>
          <a:p>
            <a:r>
              <a:rPr lang="en-US" dirty="0"/>
              <a:t>The application provides easy viewability of 3D models by letting the user upload multiple models and displaying them directly in the browser.</a:t>
            </a:r>
          </a:p>
          <a:p>
            <a:r>
              <a:rPr lang="en-US" dirty="0"/>
              <a:t>Uploaded 3D models are saved to a user account which provides taking notes, contact lists, and viewing other users’ uploaded models.</a:t>
            </a:r>
          </a:p>
        </p:txBody>
      </p:sp>
    </p:spTree>
    <p:extLst>
      <p:ext uri="{BB962C8B-B14F-4D97-AF65-F5344CB8AC3E}">
        <p14:creationId xmlns:p14="http://schemas.microsoft.com/office/powerpoint/2010/main" val="3067320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A76BE1-7F3F-448B-C346-DB0E16BFF52B}"/>
              </a:ext>
            </a:extLst>
          </p:cNvPr>
          <p:cNvSpPr>
            <a:spLocks noGrp="1"/>
          </p:cNvSpPr>
          <p:nvPr>
            <p:ph type="title"/>
          </p:nvPr>
        </p:nvSpPr>
        <p:spPr>
          <a:xfrm>
            <a:off x="1154953" y="1298448"/>
            <a:ext cx="2793159" cy="955802"/>
          </a:xfrm>
        </p:spPr>
        <p:txBody>
          <a:bodyPr/>
          <a:lstStyle/>
          <a:p>
            <a:r>
              <a:rPr lang="en-US" dirty="0"/>
              <a:t>System Architecture</a:t>
            </a:r>
          </a:p>
        </p:txBody>
      </p:sp>
      <p:sp>
        <p:nvSpPr>
          <p:cNvPr id="4" name="Textplatzhalter 3">
            <a:extLst>
              <a:ext uri="{FF2B5EF4-FFF2-40B4-BE49-F238E27FC236}">
                <a16:creationId xmlns:a16="http://schemas.microsoft.com/office/drawing/2014/main" id="{F2633E80-689E-1C05-A5CE-B5385DDA8488}"/>
              </a:ext>
            </a:extLst>
          </p:cNvPr>
          <p:cNvSpPr>
            <a:spLocks noGrp="1"/>
          </p:cNvSpPr>
          <p:nvPr>
            <p:ph type="body" sz="half" idx="2"/>
          </p:nvPr>
        </p:nvSpPr>
        <p:spPr>
          <a:xfrm>
            <a:off x="1154953" y="2254250"/>
            <a:ext cx="3175747" cy="3770629"/>
          </a:xfrm>
        </p:spPr>
        <p:txBody>
          <a:bodyPr>
            <a:normAutofit fontScale="92500"/>
          </a:bodyPr>
          <a:lstStyle/>
          <a:p>
            <a:r>
              <a:rPr lang="en-US" dirty="0"/>
              <a:t>The Structure has changed slightly since the Conception Phase.</a:t>
            </a:r>
          </a:p>
          <a:p>
            <a:r>
              <a:rPr lang="en-US" dirty="0"/>
              <a:t>The main server is written in node.js and uses various packages for features such as user authentication, files uploading, etc.</a:t>
            </a:r>
          </a:p>
          <a:p>
            <a:r>
              <a:rPr lang="en-US" dirty="0"/>
              <a:t>Uploaded 3D models are saved on the Server, while information about the file is saved to the database.</a:t>
            </a:r>
          </a:p>
          <a:p>
            <a:r>
              <a:rPr lang="en-US" dirty="0"/>
              <a:t>A link of the file is provided to the &lt;model-viewer&gt; API element on the Uploads page to display them to the end-user.</a:t>
            </a:r>
          </a:p>
          <a:p>
            <a:r>
              <a:rPr lang="en-US" dirty="0"/>
              <a:t>For a production environment, the storing of uploaded files should utilize a cloud storage provider.</a:t>
            </a:r>
          </a:p>
        </p:txBody>
      </p:sp>
      <p:pic>
        <p:nvPicPr>
          <p:cNvPr id="10" name="Inhaltsplatzhalter 9" descr="Ein Bild, das Text, Screenshot, Diagramm, Schrift enthält.&#10;&#10;Automatisch generierte Beschreibung">
            <a:extLst>
              <a:ext uri="{FF2B5EF4-FFF2-40B4-BE49-F238E27FC236}">
                <a16:creationId xmlns:a16="http://schemas.microsoft.com/office/drawing/2014/main" id="{B84A8731-1A92-247B-0AA9-524D57D2A9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2503" y="1447800"/>
            <a:ext cx="4347882" cy="4572000"/>
          </a:xfrm>
        </p:spPr>
      </p:pic>
    </p:spTree>
    <p:extLst>
      <p:ext uri="{BB962C8B-B14F-4D97-AF65-F5344CB8AC3E}">
        <p14:creationId xmlns:p14="http://schemas.microsoft.com/office/powerpoint/2010/main" val="2156943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6F3F35-9407-639F-A85D-14312ABFEE5F}"/>
              </a:ext>
            </a:extLst>
          </p:cNvPr>
          <p:cNvSpPr>
            <a:spLocks noGrp="1"/>
          </p:cNvSpPr>
          <p:nvPr>
            <p:ph type="title"/>
          </p:nvPr>
        </p:nvSpPr>
        <p:spPr/>
        <p:txBody>
          <a:bodyPr/>
          <a:lstStyle/>
          <a:p>
            <a:r>
              <a:rPr lang="en-US" dirty="0"/>
              <a:t>Application Features</a:t>
            </a:r>
          </a:p>
        </p:txBody>
      </p:sp>
      <p:sp>
        <p:nvSpPr>
          <p:cNvPr id="3" name="Inhaltsplatzhalter 2">
            <a:extLst>
              <a:ext uri="{FF2B5EF4-FFF2-40B4-BE49-F238E27FC236}">
                <a16:creationId xmlns:a16="http://schemas.microsoft.com/office/drawing/2014/main" id="{9BB84846-339D-7173-E8B1-1C6AC3196C8C}"/>
              </a:ext>
            </a:extLst>
          </p:cNvPr>
          <p:cNvSpPr>
            <a:spLocks noGrp="1"/>
          </p:cNvSpPr>
          <p:nvPr>
            <p:ph idx="1"/>
          </p:nvPr>
        </p:nvSpPr>
        <p:spPr>
          <a:xfrm>
            <a:off x="1154954" y="2603500"/>
            <a:ext cx="8825659" cy="3867150"/>
          </a:xfrm>
        </p:spPr>
        <p:txBody>
          <a:bodyPr>
            <a:normAutofit lnSpcReduction="10000"/>
          </a:bodyPr>
          <a:lstStyle/>
          <a:p>
            <a:r>
              <a:rPr lang="en-US" dirty="0"/>
              <a:t>The Application features include:</a:t>
            </a:r>
          </a:p>
          <a:p>
            <a:pPr lvl="1"/>
            <a:r>
              <a:rPr lang="en-US" dirty="0"/>
              <a:t>Users, registering and logging in of users, includes input checking, sessions, password hashing, etc.</a:t>
            </a:r>
          </a:p>
          <a:p>
            <a:pPr lvl="1"/>
            <a:r>
              <a:rPr lang="en-US" dirty="0"/>
              <a:t>Uploading ‘.glb’ 3D model files, the files are saved on the server while information such as filename, creation date, file size, etc. are saved to the MySQL database (the files can be deleted as well)</a:t>
            </a:r>
          </a:p>
          <a:p>
            <a:pPr lvl="1"/>
            <a:r>
              <a:rPr lang="en-US" dirty="0"/>
              <a:t>Creating and editing Notes, uploads on the database include note data which can be created on upload or edited later via the uploads page.</a:t>
            </a:r>
          </a:p>
          <a:p>
            <a:pPr lvl="1"/>
            <a:r>
              <a:rPr lang="en-US" dirty="0"/>
              <a:t>Contacts, a user can add and remove users from their contacts list. You can view the profile and uploads of other users easily this way.</a:t>
            </a:r>
          </a:p>
          <a:p>
            <a:pPr lvl="1"/>
            <a:r>
              <a:rPr lang="en-US" dirty="0"/>
              <a:t>The design also supports media queries and is therefore readable on any device.</a:t>
            </a:r>
          </a:p>
          <a:p>
            <a:r>
              <a:rPr lang="en-US" dirty="0"/>
              <a:t>The application could still </a:t>
            </a:r>
            <a:r>
              <a:rPr lang="en-US"/>
              <a:t>use some work </a:t>
            </a:r>
            <a:r>
              <a:rPr lang="en-US" dirty="0"/>
              <a:t>in terms of UX and Design.</a:t>
            </a:r>
          </a:p>
        </p:txBody>
      </p:sp>
    </p:spTree>
    <p:extLst>
      <p:ext uri="{BB962C8B-B14F-4D97-AF65-F5344CB8AC3E}">
        <p14:creationId xmlns:p14="http://schemas.microsoft.com/office/powerpoint/2010/main" val="2386120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3DF12F-1A07-B125-65D3-DF2C9A9CD776}"/>
              </a:ext>
            </a:extLst>
          </p:cNvPr>
          <p:cNvSpPr>
            <a:spLocks noGrp="1"/>
          </p:cNvSpPr>
          <p:nvPr>
            <p:ph type="title"/>
          </p:nvPr>
        </p:nvSpPr>
        <p:spPr/>
        <p:txBody>
          <a:bodyPr/>
          <a:lstStyle/>
          <a:p>
            <a:r>
              <a:rPr lang="en-US" dirty="0"/>
              <a:t>Screenshots</a:t>
            </a:r>
          </a:p>
        </p:txBody>
      </p:sp>
      <p:sp>
        <p:nvSpPr>
          <p:cNvPr id="3" name="Textplatzhalter 2">
            <a:extLst>
              <a:ext uri="{FF2B5EF4-FFF2-40B4-BE49-F238E27FC236}">
                <a16:creationId xmlns:a16="http://schemas.microsoft.com/office/drawing/2014/main" id="{C46FF42C-6F57-B3D4-33AE-86E342B81406}"/>
              </a:ext>
            </a:extLst>
          </p:cNvPr>
          <p:cNvSpPr>
            <a:spLocks noGrp="1"/>
          </p:cNvSpPr>
          <p:nvPr>
            <p:ph type="body" idx="1"/>
          </p:nvPr>
        </p:nvSpPr>
        <p:spPr>
          <a:xfrm>
            <a:off x="1154954" y="4365514"/>
            <a:ext cx="3050438" cy="576260"/>
          </a:xfrm>
        </p:spPr>
        <p:txBody>
          <a:bodyPr/>
          <a:lstStyle/>
          <a:p>
            <a:r>
              <a:rPr lang="en-US" dirty="0"/>
              <a:t>Home (Index)</a:t>
            </a:r>
          </a:p>
        </p:txBody>
      </p:sp>
      <p:pic>
        <p:nvPicPr>
          <p:cNvPr id="13" name="Bildplatzhalter 12" descr="Ein Bild, das Text, Screenshot, Multimedia-Software, Software enthält.&#10;&#10;Automatisch generierte Beschreibung">
            <a:extLst>
              <a:ext uri="{FF2B5EF4-FFF2-40B4-BE49-F238E27FC236}">
                <a16:creationId xmlns:a16="http://schemas.microsoft.com/office/drawing/2014/main" id="{29FA97CE-192D-BD6C-46C5-1B90B3B298E6}"/>
              </a:ext>
            </a:extLst>
          </p:cNvPr>
          <p:cNvPicPr>
            <a:picLocks noGrp="1" noChangeAspect="1"/>
          </p:cNvPicPr>
          <p:nvPr>
            <p:ph type="pic" idx="15"/>
          </p:nvPr>
        </p:nvPicPr>
        <p:blipFill>
          <a:blip r:embed="rId2">
            <a:extLst>
              <a:ext uri="{28A0092B-C50C-407E-A947-70E740481C1C}">
                <a14:useLocalDpi xmlns:a14="http://schemas.microsoft.com/office/drawing/2010/main" val="0"/>
              </a:ext>
            </a:extLst>
          </a:blip>
          <a:srcRect l="3756" r="3756"/>
          <a:stretch>
            <a:fillRect/>
          </a:stretch>
        </p:blipFill>
        <p:spPr/>
      </p:pic>
      <p:sp>
        <p:nvSpPr>
          <p:cNvPr id="5" name="Textplatzhalter 4">
            <a:extLst>
              <a:ext uri="{FF2B5EF4-FFF2-40B4-BE49-F238E27FC236}">
                <a16:creationId xmlns:a16="http://schemas.microsoft.com/office/drawing/2014/main" id="{1D1F7CB8-AD7A-1D0A-A1F4-2CCB0CD82D3D}"/>
              </a:ext>
            </a:extLst>
          </p:cNvPr>
          <p:cNvSpPr>
            <a:spLocks noGrp="1"/>
          </p:cNvSpPr>
          <p:nvPr>
            <p:ph type="body" sz="half" idx="18"/>
          </p:nvPr>
        </p:nvSpPr>
        <p:spPr>
          <a:xfrm>
            <a:off x="1154954" y="4941773"/>
            <a:ext cx="3050438" cy="1085283"/>
          </a:xfrm>
        </p:spPr>
        <p:txBody>
          <a:bodyPr>
            <a:normAutofit fontScale="85000" lnSpcReduction="10000"/>
          </a:bodyPr>
          <a:lstStyle/>
          <a:p>
            <a:r>
              <a:rPr lang="en-US" dirty="0"/>
              <a:t>The content on the Home page explains / introduces the page. Users can register or login via popup.</a:t>
            </a:r>
          </a:p>
          <a:p>
            <a:r>
              <a:rPr lang="en-US" dirty="0"/>
              <a:t>Any other pages need the User to be Authenticated.</a:t>
            </a:r>
          </a:p>
        </p:txBody>
      </p:sp>
      <p:sp>
        <p:nvSpPr>
          <p:cNvPr id="6" name="Textplatzhalter 5">
            <a:extLst>
              <a:ext uri="{FF2B5EF4-FFF2-40B4-BE49-F238E27FC236}">
                <a16:creationId xmlns:a16="http://schemas.microsoft.com/office/drawing/2014/main" id="{1534885E-28F7-E3CD-1129-A9CF02BF143D}"/>
              </a:ext>
            </a:extLst>
          </p:cNvPr>
          <p:cNvSpPr>
            <a:spLocks noGrp="1"/>
          </p:cNvSpPr>
          <p:nvPr>
            <p:ph type="body" sz="quarter" idx="3"/>
          </p:nvPr>
        </p:nvSpPr>
        <p:spPr>
          <a:xfrm>
            <a:off x="4568865" y="4365511"/>
            <a:ext cx="3050438" cy="576262"/>
          </a:xfrm>
        </p:spPr>
        <p:txBody>
          <a:bodyPr/>
          <a:lstStyle/>
          <a:p>
            <a:r>
              <a:rPr lang="en-US" dirty="0"/>
              <a:t>Profile</a:t>
            </a:r>
          </a:p>
        </p:txBody>
      </p:sp>
      <p:pic>
        <p:nvPicPr>
          <p:cNvPr id="15" name="Bildplatzhalter 14" descr="Ein Bild, das Text, Screenshot, Multimedia-Software, Software enthält.&#10;&#10;Automatisch generierte Beschreibung">
            <a:extLst>
              <a:ext uri="{FF2B5EF4-FFF2-40B4-BE49-F238E27FC236}">
                <a16:creationId xmlns:a16="http://schemas.microsoft.com/office/drawing/2014/main" id="{DB18B7C0-7B12-0FD3-638E-A4A9672A78D9}"/>
              </a:ext>
            </a:extLst>
          </p:cNvPr>
          <p:cNvPicPr>
            <a:picLocks noGrp="1" noChangeAspect="1"/>
          </p:cNvPicPr>
          <p:nvPr>
            <p:ph type="pic" idx="21"/>
          </p:nvPr>
        </p:nvPicPr>
        <p:blipFill>
          <a:blip r:embed="rId3">
            <a:extLst>
              <a:ext uri="{28A0092B-C50C-407E-A947-70E740481C1C}">
                <a14:useLocalDpi xmlns:a14="http://schemas.microsoft.com/office/drawing/2010/main" val="0"/>
              </a:ext>
            </a:extLst>
          </a:blip>
          <a:srcRect l="3986" r="3986"/>
          <a:stretch>
            <a:fillRect/>
          </a:stretch>
        </p:blipFill>
        <p:spPr/>
      </p:pic>
      <p:sp>
        <p:nvSpPr>
          <p:cNvPr id="8" name="Textplatzhalter 7">
            <a:extLst>
              <a:ext uri="{FF2B5EF4-FFF2-40B4-BE49-F238E27FC236}">
                <a16:creationId xmlns:a16="http://schemas.microsoft.com/office/drawing/2014/main" id="{FEE4D4CD-ECAE-4F53-CD46-D742143CCE08}"/>
              </a:ext>
            </a:extLst>
          </p:cNvPr>
          <p:cNvSpPr>
            <a:spLocks noGrp="1"/>
          </p:cNvSpPr>
          <p:nvPr>
            <p:ph type="body" sz="half" idx="19"/>
          </p:nvPr>
        </p:nvSpPr>
        <p:spPr>
          <a:xfrm>
            <a:off x="4568865" y="4936403"/>
            <a:ext cx="3050438" cy="1085283"/>
          </a:xfrm>
        </p:spPr>
        <p:txBody>
          <a:bodyPr>
            <a:normAutofit fontScale="92500" lnSpcReduction="20000"/>
          </a:bodyPr>
          <a:lstStyle/>
          <a:p>
            <a:r>
              <a:rPr lang="en-US" dirty="0"/>
              <a:t>The Profile page shows user information and uploads. </a:t>
            </a:r>
          </a:p>
          <a:p>
            <a:r>
              <a:rPr lang="en-US" dirty="0"/>
              <a:t>The contact list displayed here always belongs to the currently logged in user.</a:t>
            </a:r>
          </a:p>
        </p:txBody>
      </p:sp>
      <p:sp>
        <p:nvSpPr>
          <p:cNvPr id="9" name="Textplatzhalter 8">
            <a:extLst>
              <a:ext uri="{FF2B5EF4-FFF2-40B4-BE49-F238E27FC236}">
                <a16:creationId xmlns:a16="http://schemas.microsoft.com/office/drawing/2014/main" id="{A9B43C85-8A65-5A4E-7D71-6048F015DDC2}"/>
              </a:ext>
            </a:extLst>
          </p:cNvPr>
          <p:cNvSpPr>
            <a:spLocks noGrp="1"/>
          </p:cNvSpPr>
          <p:nvPr>
            <p:ph type="body" sz="quarter" idx="13"/>
          </p:nvPr>
        </p:nvSpPr>
        <p:spPr>
          <a:xfrm>
            <a:off x="7983433" y="4365511"/>
            <a:ext cx="3050438" cy="576262"/>
          </a:xfrm>
        </p:spPr>
        <p:txBody>
          <a:bodyPr/>
          <a:lstStyle/>
          <a:p>
            <a:r>
              <a:rPr lang="en-US" dirty="0"/>
              <a:t>Uploads</a:t>
            </a:r>
          </a:p>
        </p:txBody>
      </p:sp>
      <p:pic>
        <p:nvPicPr>
          <p:cNvPr id="17" name="Bildplatzhalter 16" descr="Ein Bild, das Screenshot, Text, Blumentopf, Zimmerpflanze enthält.&#10;&#10;Automatisch generierte Beschreibung">
            <a:extLst>
              <a:ext uri="{FF2B5EF4-FFF2-40B4-BE49-F238E27FC236}">
                <a16:creationId xmlns:a16="http://schemas.microsoft.com/office/drawing/2014/main" id="{CFF4BF92-110B-1D11-1196-D6CA16204AD9}"/>
              </a:ext>
            </a:extLst>
          </p:cNvPr>
          <p:cNvPicPr>
            <a:picLocks noGrp="1" noChangeAspect="1"/>
          </p:cNvPicPr>
          <p:nvPr>
            <p:ph type="pic" idx="22"/>
          </p:nvPr>
        </p:nvPicPr>
        <p:blipFill>
          <a:blip r:embed="rId4">
            <a:extLst>
              <a:ext uri="{28A0092B-C50C-407E-A947-70E740481C1C}">
                <a14:useLocalDpi xmlns:a14="http://schemas.microsoft.com/office/drawing/2010/main" val="0"/>
              </a:ext>
            </a:extLst>
          </a:blip>
          <a:srcRect l="4004" r="4004"/>
          <a:stretch>
            <a:fillRect/>
          </a:stretch>
        </p:blipFill>
        <p:spPr/>
      </p:pic>
      <p:sp>
        <p:nvSpPr>
          <p:cNvPr id="11" name="Textplatzhalter 10">
            <a:extLst>
              <a:ext uri="{FF2B5EF4-FFF2-40B4-BE49-F238E27FC236}">
                <a16:creationId xmlns:a16="http://schemas.microsoft.com/office/drawing/2014/main" id="{D51B091D-56BD-01A6-88BC-3D8DA9F71E82}"/>
              </a:ext>
            </a:extLst>
          </p:cNvPr>
          <p:cNvSpPr>
            <a:spLocks noGrp="1"/>
          </p:cNvSpPr>
          <p:nvPr>
            <p:ph type="body" sz="half" idx="20"/>
          </p:nvPr>
        </p:nvSpPr>
        <p:spPr>
          <a:xfrm>
            <a:off x="7983433" y="4936403"/>
            <a:ext cx="3050438" cy="1090651"/>
          </a:xfrm>
        </p:spPr>
        <p:txBody>
          <a:bodyPr>
            <a:normAutofit/>
          </a:bodyPr>
          <a:lstStyle/>
          <a:p>
            <a:r>
              <a:rPr lang="en-US" dirty="0"/>
              <a:t>The URL is made up of</a:t>
            </a:r>
            <a:br>
              <a:rPr lang="en-US" dirty="0"/>
            </a:br>
            <a:r>
              <a:rPr lang="en-US" dirty="0"/>
              <a:t>/uploads/:username/:</a:t>
            </a:r>
            <a:r>
              <a:rPr lang="en-US" dirty="0" err="1"/>
              <a:t>uploadid</a:t>
            </a:r>
            <a:endParaRPr lang="en-US" dirty="0"/>
          </a:p>
          <a:p>
            <a:r>
              <a:rPr lang="en-US" dirty="0"/>
              <a:t>This page is used to upload or delete models and edit notes.</a:t>
            </a:r>
          </a:p>
        </p:txBody>
      </p:sp>
      <p:sp>
        <p:nvSpPr>
          <p:cNvPr id="18" name="Textfeld 17">
            <a:extLst>
              <a:ext uri="{FF2B5EF4-FFF2-40B4-BE49-F238E27FC236}">
                <a16:creationId xmlns:a16="http://schemas.microsoft.com/office/drawing/2014/main" id="{EE057364-01DB-B94E-9969-D92E2D368474}"/>
              </a:ext>
            </a:extLst>
          </p:cNvPr>
          <p:cNvSpPr txBox="1"/>
          <p:nvPr/>
        </p:nvSpPr>
        <p:spPr>
          <a:xfrm>
            <a:off x="1212850" y="6356350"/>
            <a:ext cx="9641423" cy="276999"/>
          </a:xfrm>
          <a:prstGeom prst="rect">
            <a:avLst/>
          </a:prstGeom>
          <a:noFill/>
        </p:spPr>
        <p:txBody>
          <a:bodyPr wrap="square" rtlCol="0">
            <a:spAutoFit/>
          </a:bodyPr>
          <a:lstStyle/>
          <a:p>
            <a:r>
              <a:rPr lang="en-US" sz="1200" dirty="0">
                <a:solidFill>
                  <a:schemeClr val="bg1">
                    <a:lumMod val="65000"/>
                  </a:schemeClr>
                </a:solidFill>
              </a:rPr>
              <a:t>*Key features are marked with red Arrows. Please view the video on the last slide for a walkthrough of these pages.</a:t>
            </a:r>
          </a:p>
        </p:txBody>
      </p:sp>
    </p:spTree>
    <p:extLst>
      <p:ext uri="{BB962C8B-B14F-4D97-AF65-F5344CB8AC3E}">
        <p14:creationId xmlns:p14="http://schemas.microsoft.com/office/powerpoint/2010/main" val="1645746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5E8DB-916E-E464-A272-C8E154114CD0}"/>
              </a:ext>
            </a:extLst>
          </p:cNvPr>
          <p:cNvSpPr>
            <a:spLocks noGrp="1"/>
          </p:cNvSpPr>
          <p:nvPr>
            <p:ph type="title"/>
          </p:nvPr>
        </p:nvSpPr>
        <p:spPr/>
        <p:txBody>
          <a:bodyPr/>
          <a:lstStyle/>
          <a:p>
            <a:r>
              <a:rPr lang="en-US" dirty="0"/>
              <a:t>Used Technologies</a:t>
            </a:r>
          </a:p>
        </p:txBody>
      </p:sp>
      <p:sp>
        <p:nvSpPr>
          <p:cNvPr id="3" name="Inhaltsplatzhalter 2">
            <a:extLst>
              <a:ext uri="{FF2B5EF4-FFF2-40B4-BE49-F238E27FC236}">
                <a16:creationId xmlns:a16="http://schemas.microsoft.com/office/drawing/2014/main" id="{E74EAFD5-DCA7-7E7F-5E1B-AD208BBD1EAA}"/>
              </a:ext>
            </a:extLst>
          </p:cNvPr>
          <p:cNvSpPr>
            <a:spLocks noGrp="1"/>
          </p:cNvSpPr>
          <p:nvPr>
            <p:ph idx="1"/>
          </p:nvPr>
        </p:nvSpPr>
        <p:spPr/>
        <p:txBody>
          <a:bodyPr>
            <a:noAutofit/>
          </a:bodyPr>
          <a:lstStyle/>
          <a:p>
            <a:r>
              <a:rPr lang="en-US" dirty="0"/>
              <a:t>The mainframe of the Project uses Node.js with express, supported by a MySQL database</a:t>
            </a:r>
          </a:p>
          <a:p>
            <a:r>
              <a:rPr lang="en-US" dirty="0"/>
              <a:t>I have decided to stay very lean with the project and try not to use too many frameworks, the front end of the page is written in plane HTML (EJS), CSS and JS.</a:t>
            </a:r>
          </a:p>
          <a:p>
            <a:r>
              <a:rPr lang="en-US" dirty="0"/>
              <a:t>Used Node.js packages:</a:t>
            </a:r>
          </a:p>
          <a:p>
            <a:pPr lvl="1"/>
            <a:r>
              <a:rPr lang="en-US" dirty="0"/>
              <a:t>Express (including express session), multer, bcrypt, passport</a:t>
            </a:r>
          </a:p>
          <a:p>
            <a:r>
              <a:rPr lang="en-US" dirty="0"/>
              <a:t>The &lt;model-viewer&gt; API from google is used to display the 3D models via custom HTML element.</a:t>
            </a:r>
          </a:p>
          <a:p>
            <a:r>
              <a:rPr lang="en-US" dirty="0"/>
              <a:t>Used technologies are also listed on the GitHub repository.</a:t>
            </a:r>
          </a:p>
        </p:txBody>
      </p:sp>
    </p:spTree>
    <p:extLst>
      <p:ext uri="{BB962C8B-B14F-4D97-AF65-F5344CB8AC3E}">
        <p14:creationId xmlns:p14="http://schemas.microsoft.com/office/powerpoint/2010/main" val="45292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275FD1-991C-A38F-DC19-CECC3C45BB3A}"/>
              </a:ext>
            </a:extLst>
          </p:cNvPr>
          <p:cNvSpPr>
            <a:spLocks noGrp="1"/>
          </p:cNvSpPr>
          <p:nvPr>
            <p:ph type="title"/>
          </p:nvPr>
        </p:nvSpPr>
        <p:spPr/>
        <p:txBody>
          <a:bodyPr/>
          <a:lstStyle/>
          <a:p>
            <a:r>
              <a:rPr lang="en-US" dirty="0"/>
              <a:t>Changes made to Concept</a:t>
            </a:r>
          </a:p>
        </p:txBody>
      </p:sp>
      <p:sp>
        <p:nvSpPr>
          <p:cNvPr id="4" name="Inhaltsplatzhalter 2">
            <a:extLst>
              <a:ext uri="{FF2B5EF4-FFF2-40B4-BE49-F238E27FC236}">
                <a16:creationId xmlns:a16="http://schemas.microsoft.com/office/drawing/2014/main" id="{4D227722-099D-444C-1D1C-D43E6C148797}"/>
              </a:ext>
            </a:extLst>
          </p:cNvPr>
          <p:cNvSpPr>
            <a:spLocks noGrp="1"/>
          </p:cNvSpPr>
          <p:nvPr>
            <p:ph idx="1"/>
          </p:nvPr>
        </p:nvSpPr>
        <p:spPr>
          <a:xfrm>
            <a:off x="482601" y="2444751"/>
            <a:ext cx="4044949" cy="4177984"/>
          </a:xfrm>
        </p:spPr>
        <p:txBody>
          <a:bodyPr>
            <a:normAutofit lnSpcReduction="10000"/>
          </a:bodyPr>
          <a:lstStyle/>
          <a:p>
            <a:r>
              <a:rPr lang="en-US" sz="1400" dirty="0"/>
              <a:t>There were minor changes made to the overall structure of the system, including:</a:t>
            </a:r>
          </a:p>
          <a:p>
            <a:pPr lvl="1"/>
            <a:r>
              <a:rPr lang="en-US" sz="1200" dirty="0"/>
              <a:t>A file storage location which wasn’t accounted for in the conception phase</a:t>
            </a:r>
          </a:p>
          <a:p>
            <a:pPr lvl="1"/>
            <a:r>
              <a:rPr lang="en-US" sz="1200" dirty="0"/>
              <a:t>The usage of technologies wasn’t decided on during the conception phase, after multiple prototypes using Javalin, Node.js, and other frameworks. I decided on Node.js because of its simplicity and amount of available documentation</a:t>
            </a:r>
          </a:p>
          <a:p>
            <a:r>
              <a:rPr lang="en-US" sz="1400" dirty="0"/>
              <a:t>Removed Features</a:t>
            </a:r>
          </a:p>
          <a:p>
            <a:pPr lvl="1"/>
            <a:r>
              <a:rPr lang="en-US" sz="1200" dirty="0"/>
              <a:t>I have, for now, removed the feature of implemented Notes directly on to the model in 3D space as the Project rapidly grew in scope.</a:t>
            </a:r>
          </a:p>
          <a:p>
            <a:pPr lvl="1"/>
            <a:r>
              <a:rPr lang="en-US" sz="1200" dirty="0"/>
              <a:t>Please let me know if the scope of the project is acceptable as is or if you would like me to implement this feature as well.</a:t>
            </a:r>
          </a:p>
          <a:p>
            <a:endParaRPr lang="en-US" dirty="0"/>
          </a:p>
        </p:txBody>
      </p:sp>
      <p:sp>
        <p:nvSpPr>
          <p:cNvPr id="5" name="Textplatzhalter 2">
            <a:extLst>
              <a:ext uri="{FF2B5EF4-FFF2-40B4-BE49-F238E27FC236}">
                <a16:creationId xmlns:a16="http://schemas.microsoft.com/office/drawing/2014/main" id="{35907634-64D8-4688-11B4-9741FE883D18}"/>
              </a:ext>
            </a:extLst>
          </p:cNvPr>
          <p:cNvSpPr txBox="1">
            <a:spLocks/>
          </p:cNvSpPr>
          <p:nvPr/>
        </p:nvSpPr>
        <p:spPr>
          <a:xfrm>
            <a:off x="4712999" y="2501900"/>
            <a:ext cx="2456152" cy="5762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Concept</a:t>
            </a:r>
          </a:p>
        </p:txBody>
      </p:sp>
      <p:pic>
        <p:nvPicPr>
          <p:cNvPr id="6" name="Inhaltsplatzhalter 18" descr="Ein Bild, das Text, Screenshot, Diagramm, Schrift enthält.&#10;&#10;Automatisch generierte Beschreibung">
            <a:extLst>
              <a:ext uri="{FF2B5EF4-FFF2-40B4-BE49-F238E27FC236}">
                <a16:creationId xmlns:a16="http://schemas.microsoft.com/office/drawing/2014/main" id="{93A90EFC-5235-435D-5CE1-C39D9A7FB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2999" y="3206169"/>
            <a:ext cx="2951453" cy="3416566"/>
          </a:xfrm>
          <a:prstGeom prst="rect">
            <a:avLst/>
          </a:prstGeom>
        </p:spPr>
      </p:pic>
      <p:sp>
        <p:nvSpPr>
          <p:cNvPr id="7" name="Textplatzhalter 4">
            <a:extLst>
              <a:ext uri="{FF2B5EF4-FFF2-40B4-BE49-F238E27FC236}">
                <a16:creationId xmlns:a16="http://schemas.microsoft.com/office/drawing/2014/main" id="{CC5E42F9-5509-1D02-B412-5BA0B178B8E2}"/>
              </a:ext>
            </a:extLst>
          </p:cNvPr>
          <p:cNvSpPr txBox="1">
            <a:spLocks/>
          </p:cNvSpPr>
          <p:nvPr/>
        </p:nvSpPr>
        <p:spPr>
          <a:xfrm>
            <a:off x="7849902" y="2501900"/>
            <a:ext cx="2909952" cy="57626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Implementation</a:t>
            </a:r>
          </a:p>
        </p:txBody>
      </p:sp>
      <p:pic>
        <p:nvPicPr>
          <p:cNvPr id="9" name="Grafik 8" descr="Ein Bild, das Text, Screenshot, Diagramm, Schrift enthält.&#10;&#10;Automatisch generierte Beschreibung">
            <a:extLst>
              <a:ext uri="{FF2B5EF4-FFF2-40B4-BE49-F238E27FC236}">
                <a16:creationId xmlns:a16="http://schemas.microsoft.com/office/drawing/2014/main" id="{5AAF3BC8-E5FC-6BFF-8E05-323438B9E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902" y="3206170"/>
            <a:ext cx="3809510" cy="3416566"/>
          </a:xfrm>
          <a:prstGeom prst="rect">
            <a:avLst/>
          </a:prstGeom>
        </p:spPr>
      </p:pic>
    </p:spTree>
    <p:extLst>
      <p:ext uri="{BB962C8B-B14F-4D97-AF65-F5344CB8AC3E}">
        <p14:creationId xmlns:p14="http://schemas.microsoft.com/office/powerpoint/2010/main" val="172519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F070AB-B48A-7342-9537-B64AACE5CB60}"/>
              </a:ext>
            </a:extLst>
          </p:cNvPr>
          <p:cNvSpPr>
            <a:spLocks noGrp="1"/>
          </p:cNvSpPr>
          <p:nvPr>
            <p:ph type="title"/>
          </p:nvPr>
        </p:nvSpPr>
        <p:spPr>
          <a:xfrm>
            <a:off x="1152144" y="594614"/>
            <a:ext cx="8825659" cy="704088"/>
          </a:xfrm>
        </p:spPr>
        <p:txBody>
          <a:bodyPr/>
          <a:lstStyle/>
          <a:p>
            <a:r>
              <a:rPr lang="en-US" dirty="0"/>
              <a:t>Project Tour</a:t>
            </a:r>
          </a:p>
        </p:txBody>
      </p:sp>
      <p:sp>
        <p:nvSpPr>
          <p:cNvPr id="4" name="Rechteck 3">
            <a:extLst>
              <a:ext uri="{FF2B5EF4-FFF2-40B4-BE49-F238E27FC236}">
                <a16:creationId xmlns:a16="http://schemas.microsoft.com/office/drawing/2014/main" id="{FA347582-D1D5-C55D-8671-27E142215ACB}"/>
              </a:ext>
            </a:extLst>
          </p:cNvPr>
          <p:cNvSpPr/>
          <p:nvPr/>
        </p:nvSpPr>
        <p:spPr>
          <a:xfrm>
            <a:off x="2082799" y="1949450"/>
            <a:ext cx="8026401" cy="4616450"/>
          </a:xfrm>
          <a:prstGeom prst="rect">
            <a:avLst/>
          </a:prstGeom>
          <a:gradFill flip="none" rotWithShape="1">
            <a:gsLst>
              <a:gs pos="0">
                <a:srgbClr val="1B4B52"/>
              </a:gs>
              <a:gs pos="50000">
                <a:srgbClr val="306865"/>
              </a:gs>
              <a:gs pos="100000">
                <a:srgbClr val="14414C"/>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creencast">
            <a:hlinkClick r:id="" action="ppaction://media"/>
            <a:extLst>
              <a:ext uri="{FF2B5EF4-FFF2-40B4-BE49-F238E27FC236}">
                <a16:creationId xmlns:a16="http://schemas.microsoft.com/office/drawing/2014/main" id="{7B735B05-BA76-8706-9D33-27A30BE946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63571" y="2065717"/>
            <a:ext cx="7814231" cy="4395505"/>
          </a:xfrm>
          <a:prstGeom prst="rect">
            <a:avLst/>
          </a:prstGeom>
        </p:spPr>
      </p:pic>
    </p:spTree>
    <p:extLst>
      <p:ext uri="{BB962C8B-B14F-4D97-AF65-F5344CB8AC3E}">
        <p14:creationId xmlns:p14="http://schemas.microsoft.com/office/powerpoint/2010/main" val="273746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4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5758">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Sitzungssaal">
  <a:themeElements>
    <a:clrScheme name="Ion-Sitzungssaal">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Sitzungssaal">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Sitzungssaal">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788</Words>
  <Application>Microsoft Office PowerPoint</Application>
  <PresentationFormat>Breitbild</PresentationFormat>
  <Paragraphs>60</Paragraphs>
  <Slides>10</Slides>
  <Notes>0</Notes>
  <HiddenSlides>0</HiddenSlides>
  <MMClips>1</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10</vt:i4>
      </vt:variant>
    </vt:vector>
  </HeadingPairs>
  <TitlesOfParts>
    <vt:vector size="15" baseType="lpstr">
      <vt:lpstr>Arial</vt:lpstr>
      <vt:lpstr>Century Gothic</vt:lpstr>
      <vt:lpstr>Roboto</vt:lpstr>
      <vt:lpstr>Wingdings 3</vt:lpstr>
      <vt:lpstr>Ion-Sitzungssaal</vt:lpstr>
      <vt:lpstr>Notes 3D App</vt:lpstr>
      <vt:lpstr>Table of Contents</vt:lpstr>
      <vt:lpstr>Application Introduction and Purpose</vt:lpstr>
      <vt:lpstr>System Architecture</vt:lpstr>
      <vt:lpstr>Application Features</vt:lpstr>
      <vt:lpstr>Screenshots</vt:lpstr>
      <vt:lpstr>Used Technologies</vt:lpstr>
      <vt:lpstr>Changes made to Concept</vt:lpstr>
      <vt:lpstr>Project Tour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3D App</dc:title>
  <dc:creator>Schmaeling, Tom</dc:creator>
  <cp:lastModifiedBy>Schmaeling, Tom</cp:lastModifiedBy>
  <cp:revision>11</cp:revision>
  <dcterms:created xsi:type="dcterms:W3CDTF">2023-10-04T21:09:02Z</dcterms:created>
  <dcterms:modified xsi:type="dcterms:W3CDTF">2023-10-16T11:16:16Z</dcterms:modified>
</cp:coreProperties>
</file>